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jpg>
</file>

<file path=ppt/media/image6.jp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eldung.com/spring-data-jpa-multiple-databases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ekharokkam/demo-multi-schemas" TargetMode="External"/><Relationship Id="rId4" Type="http://schemas.openxmlformats.org/officeDocument/2006/relationships/hyperlink" Target="https://springframework.guru/how-to-configure-multiple-data-sources-in-a-spring-boot-applicatio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AE373-3575-0148-8267-CA09FEE3B6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357009"/>
            <a:ext cx="8915399" cy="2262781"/>
          </a:xfrm>
        </p:spPr>
        <p:txBody>
          <a:bodyPr/>
          <a:lstStyle/>
          <a:p>
            <a:r>
              <a:rPr lang="en-US" b="1" dirty="0"/>
              <a:t>Journey of Data in the Era of Spring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5B42E0-0686-3647-A784-5183A493A1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80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ADA4E2F-4B37-5C48-939A-4767A0A1C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681" y="1"/>
            <a:ext cx="3521413" cy="3973816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413F0BA-45EF-2F4C-BE0C-F8B543D08D0E}"/>
              </a:ext>
            </a:extLst>
          </p:cNvPr>
          <p:cNvSpPr txBox="1">
            <a:spLocks/>
          </p:cNvSpPr>
          <p:nvPr/>
        </p:nvSpPr>
        <p:spPr>
          <a:xfrm>
            <a:off x="2064390" y="4903060"/>
            <a:ext cx="9929814" cy="105026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b="1" i="1" dirty="0"/>
              <a:t>References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linkClick r:id="rId3"/>
              </a:rPr>
              <a:t>https://www.baeldung.com/spring-data-jpa-multiple-databases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linkClick r:id="rId4"/>
              </a:rPr>
              <a:t>https://springframework.guru/how-to-configure-multiple-data-sources-in-a-spring-boot-application/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i="1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18461E-D35D-9C4D-90B7-BC9D2D0B58FC}"/>
              </a:ext>
            </a:extLst>
          </p:cNvPr>
          <p:cNvSpPr txBox="1">
            <a:spLocks/>
          </p:cNvSpPr>
          <p:nvPr/>
        </p:nvSpPr>
        <p:spPr>
          <a:xfrm>
            <a:off x="2064390" y="4325566"/>
            <a:ext cx="8911687" cy="5774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b="1" i="1" dirty="0" err="1"/>
              <a:t>Github</a:t>
            </a:r>
            <a:r>
              <a:rPr lang="en-US" sz="2000" b="1" i="1" dirty="0"/>
              <a:t> repo - </a:t>
            </a:r>
            <a:r>
              <a:rPr lang="en-US" sz="2000" dirty="0">
                <a:hlinkClick r:id="rId5"/>
              </a:rPr>
              <a:t>https://github.com/rekharokkam/demo-multi-schemas</a:t>
            </a:r>
            <a:endParaRPr lang="en-US" sz="2000" b="1" i="1" dirty="0"/>
          </a:p>
        </p:txBody>
      </p:sp>
    </p:spTree>
    <p:extLst>
      <p:ext uri="{BB962C8B-B14F-4D97-AF65-F5344CB8AC3E}">
        <p14:creationId xmlns:p14="http://schemas.microsoft.com/office/powerpoint/2010/main" val="3105761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CE76E-C08B-C741-AC05-97C436A2E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3623" y="0"/>
            <a:ext cx="8911687" cy="1280890"/>
          </a:xfrm>
        </p:spPr>
        <p:txBody>
          <a:bodyPr/>
          <a:lstStyle/>
          <a:p>
            <a:r>
              <a:rPr lang="en-US" b="1" dirty="0"/>
              <a:t>Spring Evolution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BC82E1-35AD-ED46-A67D-39AEE126B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2610" y="666696"/>
            <a:ext cx="10622971" cy="6473406"/>
          </a:xfrm>
        </p:spPr>
      </p:pic>
    </p:spTree>
    <p:extLst>
      <p:ext uri="{BB962C8B-B14F-4D97-AF65-F5344CB8AC3E}">
        <p14:creationId xmlns:p14="http://schemas.microsoft.com/office/powerpoint/2010/main" val="2274873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F2BF-646F-024B-BE09-52234945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981" y="98817"/>
            <a:ext cx="8911687" cy="757217"/>
          </a:xfrm>
        </p:spPr>
        <p:txBody>
          <a:bodyPr/>
          <a:lstStyle/>
          <a:p>
            <a:r>
              <a:rPr lang="en-US" b="1" dirty="0"/>
              <a:t>Pre-Spring ERA (JDBC)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978386-32C6-6140-BCF0-953033E606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1277" y="1239095"/>
            <a:ext cx="9307215" cy="4334854"/>
          </a:xfrm>
        </p:spPr>
      </p:pic>
    </p:spTree>
    <p:extLst>
      <p:ext uri="{BB962C8B-B14F-4D97-AF65-F5344CB8AC3E}">
        <p14:creationId xmlns:p14="http://schemas.microsoft.com/office/powerpoint/2010/main" val="4100871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F2BF-646F-024B-BE09-52234945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981" y="98817"/>
            <a:ext cx="8911687" cy="747489"/>
          </a:xfrm>
        </p:spPr>
        <p:txBody>
          <a:bodyPr/>
          <a:lstStyle/>
          <a:p>
            <a:r>
              <a:rPr lang="en-US" b="1" dirty="0"/>
              <a:t>Pre-Spring ERA (JPA) - Hibernate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94DA817-0D37-7741-AD7E-F12DAD33D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7448" y="846305"/>
            <a:ext cx="9320645" cy="6021981"/>
          </a:xfrm>
        </p:spPr>
      </p:pic>
    </p:spTree>
    <p:extLst>
      <p:ext uri="{BB962C8B-B14F-4D97-AF65-F5344CB8AC3E}">
        <p14:creationId xmlns:p14="http://schemas.microsoft.com/office/powerpoint/2010/main" val="3389372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F2BF-646F-024B-BE09-52234945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981" y="98817"/>
            <a:ext cx="8911687" cy="757217"/>
          </a:xfrm>
        </p:spPr>
        <p:txBody>
          <a:bodyPr/>
          <a:lstStyle/>
          <a:p>
            <a:r>
              <a:rPr lang="en-US" b="1" dirty="0"/>
              <a:t>Spring Core - </a:t>
            </a:r>
            <a:r>
              <a:rPr lang="en-US" b="1" dirty="0" err="1"/>
              <a:t>JDBCTemplate</a:t>
            </a:r>
            <a:endParaRPr lang="en-US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91105F4-F93F-2A49-A8A4-B990113E9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0379" y="1013847"/>
            <a:ext cx="9735732" cy="4715743"/>
          </a:xfrm>
        </p:spPr>
      </p:pic>
    </p:spTree>
    <p:extLst>
      <p:ext uri="{BB962C8B-B14F-4D97-AF65-F5344CB8AC3E}">
        <p14:creationId xmlns:p14="http://schemas.microsoft.com/office/powerpoint/2010/main" val="3522356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F2BF-646F-024B-BE09-52234945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981" y="98817"/>
            <a:ext cx="8911687" cy="757217"/>
          </a:xfrm>
        </p:spPr>
        <p:txBody>
          <a:bodyPr/>
          <a:lstStyle/>
          <a:p>
            <a:r>
              <a:rPr lang="en-US" b="1" dirty="0"/>
              <a:t>Spring Data JPA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2AFE67-8CC4-C947-96FC-155D4A70F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Demo Code</a:t>
            </a:r>
          </a:p>
        </p:txBody>
      </p:sp>
    </p:spTree>
    <p:extLst>
      <p:ext uri="{BB962C8B-B14F-4D97-AF65-F5344CB8AC3E}">
        <p14:creationId xmlns:p14="http://schemas.microsoft.com/office/powerpoint/2010/main" val="3659338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F2BF-646F-024B-BE09-52234945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981" y="98817"/>
            <a:ext cx="8911687" cy="757217"/>
          </a:xfrm>
        </p:spPr>
        <p:txBody>
          <a:bodyPr/>
          <a:lstStyle/>
          <a:p>
            <a:r>
              <a:rPr lang="en-US" b="1" dirty="0"/>
              <a:t>Spring Boot – Multi Database Access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8022BC9-A9B8-A44F-AFFB-ADD221283FB9}"/>
              </a:ext>
            </a:extLst>
          </p:cNvPr>
          <p:cNvSpPr txBox="1">
            <a:spLocks/>
          </p:cNvSpPr>
          <p:nvPr/>
        </p:nvSpPr>
        <p:spPr>
          <a:xfrm>
            <a:off x="1697981" y="856035"/>
            <a:ext cx="8911687" cy="5774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b="1" i="1" dirty="0"/>
              <a:t>Database Design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0377D81-8114-3949-9E23-DC4C9DEA5A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766" y="1540415"/>
            <a:ext cx="10342715" cy="4558828"/>
          </a:xfrm>
        </p:spPr>
      </p:pic>
    </p:spTree>
    <p:extLst>
      <p:ext uri="{BB962C8B-B14F-4D97-AF65-F5344CB8AC3E}">
        <p14:creationId xmlns:p14="http://schemas.microsoft.com/office/powerpoint/2010/main" val="1856680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F2BF-646F-024B-BE09-52234945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981" y="98817"/>
            <a:ext cx="8911687" cy="757217"/>
          </a:xfrm>
        </p:spPr>
        <p:txBody>
          <a:bodyPr/>
          <a:lstStyle/>
          <a:p>
            <a:r>
              <a:rPr lang="en-US" b="1" dirty="0"/>
              <a:t>Spring Boot – Multi Database Access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8022BC9-A9B8-A44F-AFFB-ADD221283FB9}"/>
              </a:ext>
            </a:extLst>
          </p:cNvPr>
          <p:cNvSpPr txBox="1">
            <a:spLocks/>
          </p:cNvSpPr>
          <p:nvPr/>
        </p:nvSpPr>
        <p:spPr>
          <a:xfrm>
            <a:off x="1697981" y="856035"/>
            <a:ext cx="8911687" cy="5774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b="1" i="1" dirty="0"/>
              <a:t>Object Design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2005B9F-3A34-F848-9437-0598E50109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0958" y="1306246"/>
            <a:ext cx="9466472" cy="5114009"/>
          </a:xfrm>
        </p:spPr>
      </p:pic>
    </p:spTree>
    <p:extLst>
      <p:ext uri="{BB962C8B-B14F-4D97-AF65-F5344CB8AC3E}">
        <p14:creationId xmlns:p14="http://schemas.microsoft.com/office/powerpoint/2010/main" val="3133582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EF2BF-646F-024B-BE09-52234945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981" y="98817"/>
            <a:ext cx="8911687" cy="757217"/>
          </a:xfrm>
        </p:spPr>
        <p:txBody>
          <a:bodyPr/>
          <a:lstStyle/>
          <a:p>
            <a:r>
              <a:rPr lang="en-US" b="1" dirty="0"/>
              <a:t>Spring Boot – Multi Database Access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8022BC9-A9B8-A44F-AFFB-ADD221283FB9}"/>
              </a:ext>
            </a:extLst>
          </p:cNvPr>
          <p:cNvSpPr txBox="1">
            <a:spLocks/>
          </p:cNvSpPr>
          <p:nvPr/>
        </p:nvSpPr>
        <p:spPr>
          <a:xfrm>
            <a:off x="1697981" y="856035"/>
            <a:ext cx="8911687" cy="5774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b="1" i="1" dirty="0"/>
              <a:t>Scenarios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87AB4F-F54E-784C-AA74-865F6DE2C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5455" y="2133599"/>
            <a:ext cx="9319098" cy="4461753"/>
          </a:xfrm>
        </p:spPr>
        <p:txBody>
          <a:bodyPr>
            <a:normAutofit fontScale="92500" lnSpcReduction="20000"/>
          </a:bodyPr>
          <a:lstStyle/>
          <a:p>
            <a:r>
              <a:rPr lang="en-US" sz="2000" b="1" dirty="0"/>
              <a:t>Demo 2 Configuration Files – </a:t>
            </a:r>
          </a:p>
          <a:p>
            <a:pPr lvl="1">
              <a:buFont typeface="Wingdings" pitchFamily="2" charset="2"/>
              <a:buChar char="v"/>
            </a:pPr>
            <a:r>
              <a:rPr lang="en-US" sz="1800" b="1" i="1" dirty="0" err="1"/>
              <a:t>CommerceDBConfiguration</a:t>
            </a:r>
            <a:r>
              <a:rPr lang="en-US" sz="1800" b="1" i="1" dirty="0"/>
              <a:t>, </a:t>
            </a:r>
          </a:p>
          <a:p>
            <a:pPr lvl="1">
              <a:buFont typeface="Wingdings" pitchFamily="2" charset="2"/>
              <a:buChar char="v"/>
            </a:pPr>
            <a:r>
              <a:rPr lang="en-US" sz="1800" b="1" i="1" dirty="0" err="1"/>
              <a:t>InventoryDBConfiguration</a:t>
            </a:r>
            <a:endParaRPr lang="en-US" sz="1800" b="1" i="1" dirty="0"/>
          </a:p>
          <a:p>
            <a:pPr marL="0" indent="0">
              <a:buNone/>
            </a:pPr>
            <a:endParaRPr lang="en-US" sz="2000" b="1" dirty="0"/>
          </a:p>
          <a:p>
            <a:r>
              <a:rPr lang="en-US" sz="2000" b="1" dirty="0"/>
              <a:t>Product Data population – Show Code</a:t>
            </a:r>
          </a:p>
          <a:p>
            <a:r>
              <a:rPr lang="en-US" sz="2000" b="1" dirty="0"/>
              <a:t>Products features (Inserts into only One Schema - </a:t>
            </a:r>
            <a:r>
              <a:rPr lang="en-US" sz="2000" b="1" dirty="0" err="1"/>
              <a:t>InventoryDB</a:t>
            </a:r>
            <a:r>
              <a:rPr lang="en-US" sz="2000" b="1" dirty="0"/>
              <a:t>) – Add, Edit, Update, Delete – Show Code</a:t>
            </a:r>
          </a:p>
          <a:p>
            <a:pPr marL="0" indent="0">
              <a:buNone/>
            </a:pPr>
            <a:endParaRPr lang="en-US" sz="2000" b="1" dirty="0"/>
          </a:p>
          <a:p>
            <a:r>
              <a:rPr lang="en-US" sz="2000" b="1" dirty="0"/>
              <a:t>Create an Order (Read from One Schema – </a:t>
            </a:r>
            <a:r>
              <a:rPr lang="en-US" sz="2000" b="1" dirty="0" err="1"/>
              <a:t>InventoryDB</a:t>
            </a:r>
            <a:r>
              <a:rPr lang="en-US" sz="2000" b="1" dirty="0"/>
              <a:t> and Write Data into another Schema - </a:t>
            </a:r>
            <a:r>
              <a:rPr lang="en-US" sz="2000" b="1" dirty="0" err="1"/>
              <a:t>CommerceDB</a:t>
            </a:r>
            <a:r>
              <a:rPr lang="en-US" sz="2000" b="1" dirty="0"/>
              <a:t>) – demo </a:t>
            </a:r>
          </a:p>
          <a:p>
            <a:r>
              <a:rPr lang="en-US" sz="2000" b="1" dirty="0" err="1"/>
              <a:t>getOrderById</a:t>
            </a:r>
            <a:r>
              <a:rPr lang="en-US" sz="2000" b="1" dirty="0"/>
              <a:t> (Read data from two Schemas – </a:t>
            </a:r>
            <a:r>
              <a:rPr lang="en-US" sz="2000" b="1" dirty="0" err="1"/>
              <a:t>CommerceDB</a:t>
            </a:r>
            <a:r>
              <a:rPr lang="en-US" sz="2000" b="1" dirty="0"/>
              <a:t> + </a:t>
            </a:r>
            <a:r>
              <a:rPr lang="en-US" sz="2000" b="1" dirty="0" err="1"/>
              <a:t>InventoryDB</a:t>
            </a:r>
            <a:r>
              <a:rPr lang="en-US" sz="2000" b="1" dirty="0"/>
              <a:t> to return a complete Object ) – demo</a:t>
            </a:r>
          </a:p>
          <a:p>
            <a:r>
              <a:rPr lang="en-US" sz="2000" b="1" dirty="0" err="1"/>
              <a:t>getAllOrdersForAProduct</a:t>
            </a:r>
            <a:r>
              <a:rPr lang="en-US" sz="2000" b="1" dirty="0"/>
              <a:t> (Read data from two Schemas – </a:t>
            </a:r>
            <a:r>
              <a:rPr lang="en-US" sz="2000" b="1" dirty="0" err="1"/>
              <a:t>CommerceDB</a:t>
            </a:r>
            <a:r>
              <a:rPr lang="en-US" sz="2000" b="1" dirty="0"/>
              <a:t> + </a:t>
            </a:r>
            <a:r>
              <a:rPr lang="en-US" sz="2000" b="1" dirty="0" err="1"/>
              <a:t>InventoryDB</a:t>
            </a:r>
            <a:r>
              <a:rPr lang="en-US" sz="2000" b="1" dirty="0"/>
              <a:t> to return an aggregate of multiple Objects) - demo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00709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127</TotalTime>
  <Words>181</Words>
  <Application>Microsoft Macintosh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Wingdings</vt:lpstr>
      <vt:lpstr>Wingdings 3</vt:lpstr>
      <vt:lpstr>Wisp</vt:lpstr>
      <vt:lpstr>Journey of Data in the Era of Spring</vt:lpstr>
      <vt:lpstr>Spring Evolution</vt:lpstr>
      <vt:lpstr>Pre-Spring ERA (JDBC)</vt:lpstr>
      <vt:lpstr>Pre-Spring ERA (JPA) - Hibernate</vt:lpstr>
      <vt:lpstr>Spring Core - JDBCTemplate</vt:lpstr>
      <vt:lpstr>Spring Data JPA</vt:lpstr>
      <vt:lpstr>Spring Boot – Multi Database Access</vt:lpstr>
      <vt:lpstr>Spring Boot – Multi Database Access</vt:lpstr>
      <vt:lpstr>Spring Boot – Multi Database Access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Journey of Data in Spring Era</dc:title>
  <dc:creator>Rekha.Rokkam</dc:creator>
  <cp:lastModifiedBy>Rekha.Rokkam</cp:lastModifiedBy>
  <cp:revision>31</cp:revision>
  <dcterms:created xsi:type="dcterms:W3CDTF">2019-11-21T07:55:48Z</dcterms:created>
  <dcterms:modified xsi:type="dcterms:W3CDTF">2019-11-26T20:31:30Z</dcterms:modified>
</cp:coreProperties>
</file>

<file path=docProps/thumbnail.jpeg>
</file>